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118" d="100"/>
          <a:sy n="118" d="100"/>
        </p:scale>
        <p:origin x="-14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22EBCF0-9F76-4B76-9B3C-1E5DD20785B1}" type="datetimeFigureOut">
              <a:rPr lang="fr-CA" smtClean="0"/>
              <a:t>2015-07-27</a:t>
            </a:fld>
            <a:endParaRPr lang="fr-C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901E2D9-B406-4F95-AB7F-372C1E7E5637}" type="slidenum">
              <a:rPr lang="fr-CA" smtClean="0"/>
              <a:t>‹N°›</a:t>
            </a:fld>
            <a:endParaRPr lang="fr-C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BCF0-9F76-4B76-9B3C-1E5DD20785B1}" type="datetimeFigureOut">
              <a:rPr lang="fr-CA" smtClean="0"/>
              <a:t>2015-07-27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E2D9-B406-4F95-AB7F-372C1E7E563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BCF0-9F76-4B76-9B3C-1E5DD20785B1}" type="datetimeFigureOut">
              <a:rPr lang="fr-CA" smtClean="0"/>
              <a:t>2015-07-27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E2D9-B406-4F95-AB7F-372C1E7E563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BCF0-9F76-4B76-9B3C-1E5DD20785B1}" type="datetimeFigureOut">
              <a:rPr lang="fr-CA" smtClean="0"/>
              <a:t>2015-07-27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E2D9-B406-4F95-AB7F-372C1E7E563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BCF0-9F76-4B76-9B3C-1E5DD20785B1}" type="datetimeFigureOut">
              <a:rPr lang="fr-CA" smtClean="0"/>
              <a:t>2015-07-27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E2D9-B406-4F95-AB7F-372C1E7E563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BCF0-9F76-4B76-9B3C-1E5DD20785B1}" type="datetimeFigureOut">
              <a:rPr lang="fr-CA" smtClean="0"/>
              <a:t>2015-07-27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E2D9-B406-4F95-AB7F-372C1E7E5637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BCF0-9F76-4B76-9B3C-1E5DD20785B1}" type="datetimeFigureOut">
              <a:rPr lang="fr-CA" smtClean="0"/>
              <a:t>2015-07-27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E2D9-B406-4F95-AB7F-372C1E7E563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BCF0-9F76-4B76-9B3C-1E5DD20785B1}" type="datetimeFigureOut">
              <a:rPr lang="fr-CA" smtClean="0"/>
              <a:t>2015-07-27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E2D9-B406-4F95-AB7F-372C1E7E563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BCF0-9F76-4B76-9B3C-1E5DD20785B1}" type="datetimeFigureOut">
              <a:rPr lang="fr-CA" smtClean="0"/>
              <a:t>2015-07-27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E2D9-B406-4F95-AB7F-372C1E7E563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BCF0-9F76-4B76-9B3C-1E5DD20785B1}" type="datetimeFigureOut">
              <a:rPr lang="fr-CA" smtClean="0"/>
              <a:t>2015-07-27</a:t>
            </a:fld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E2D9-B406-4F95-AB7F-372C1E7E5637}" type="slidenum">
              <a:rPr lang="fr-CA" smtClean="0"/>
              <a:t>‹N°›</a:t>
            </a:fld>
            <a:endParaRPr lang="fr-C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BCF0-9F76-4B76-9B3C-1E5DD20785B1}" type="datetimeFigureOut">
              <a:rPr lang="fr-CA" smtClean="0"/>
              <a:t>2015-07-27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E2D9-B406-4F95-AB7F-372C1E7E563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22EBCF0-9F76-4B76-9B3C-1E5DD20785B1}" type="datetimeFigureOut">
              <a:rPr lang="fr-CA" smtClean="0"/>
              <a:t>2015-07-27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901E2D9-B406-4F95-AB7F-372C1E7E5637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Les fleurs qui viennent du cœur!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Projet de culture de fleurs coupées et distribution de bouquets dans la communauté</a:t>
            </a:r>
            <a:endParaRPr lang="fr-CA" dirty="0"/>
          </a:p>
        </p:txBody>
      </p:sp>
      <p:pic>
        <p:nvPicPr>
          <p:cNvPr id="1026" name="Picture 2" descr="C:\Users\le phare\Desktop\IMG_319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9" t="20669" r="5021" b="12175"/>
          <a:stretch/>
        </p:blipFill>
        <p:spPr bwMode="auto">
          <a:xfrm>
            <a:off x="4644008" y="0"/>
            <a:ext cx="3520037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637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Description du projet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Culture de fleurs coupées</a:t>
            </a:r>
          </a:p>
          <a:p>
            <a:r>
              <a:rPr lang="fr-CA" dirty="0" smtClean="0"/>
              <a:t>Cueillette</a:t>
            </a:r>
          </a:p>
          <a:p>
            <a:r>
              <a:rPr lang="fr-CA" dirty="0" smtClean="0"/>
              <a:t>Assemblage de bouquets</a:t>
            </a:r>
          </a:p>
          <a:p>
            <a:r>
              <a:rPr lang="fr-CA" dirty="0" smtClean="0"/>
              <a:t>Distribution de bouquets gratuits auprès de personnes isolées ou vivant des situations difficiles afin de leur apporter un support moral.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79100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Quels sont nos objectifs?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 smtClean="0"/>
              <a:t>Créer des liens avec la communauté dans laquelle nous vivons;</a:t>
            </a:r>
          </a:p>
          <a:p>
            <a:r>
              <a:rPr lang="fr-CA" dirty="0" smtClean="0"/>
              <a:t>Réduire les préjugés et tabous en lien avec la santé mentale et la différence;</a:t>
            </a:r>
          </a:p>
          <a:p>
            <a:r>
              <a:rPr lang="fr-CA" dirty="0" smtClean="0"/>
              <a:t>Contribuer à la communauté. Faire sentir aux personnes isolées ou vivant dans des conditions difficiles qu’elles sont importantes et qu’elles ont leur place;</a:t>
            </a:r>
          </a:p>
          <a:p>
            <a:r>
              <a:rPr lang="fr-CA" dirty="0" smtClean="0"/>
              <a:t>Promouvoir nos activités et services;</a:t>
            </a:r>
          </a:p>
          <a:p>
            <a:r>
              <a:rPr lang="fr-CA" dirty="0" smtClean="0"/>
              <a:t>Apprendre et développer des compétences (jardinage, bouquets, distribution, échanger avec la </a:t>
            </a:r>
            <a:r>
              <a:rPr lang="fr-CA" smtClean="0"/>
              <a:t>population)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534169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Dans l’action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fr-CA" dirty="0"/>
          </a:p>
        </p:txBody>
      </p:sp>
      <p:pic>
        <p:nvPicPr>
          <p:cNvPr id="2050" name="Picture 2" descr="C:\Users\le phare\Desktop\IMG_494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052736"/>
            <a:ext cx="3121017" cy="175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le phare\Desktop\Photo 11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996951"/>
            <a:ext cx="2383536" cy="1787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le phare\Desktop\Photo 11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93096"/>
            <a:ext cx="2592288" cy="1944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le phare\Desktop\IMG_495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825" y="4944261"/>
            <a:ext cx="2304256" cy="1293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158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Ç</a:t>
            </a:r>
            <a:r>
              <a:rPr lang="fr-CA" dirty="0" smtClean="0"/>
              <a:t>a vous intéresse?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CA" dirty="0" smtClean="0"/>
              <a:t>Nous sommes à la recherche de participants ou de bénévoles pour réaliser les différentes étapes de ce projet:</a:t>
            </a:r>
          </a:p>
          <a:p>
            <a:pPr marL="525780" indent="-457200">
              <a:buFont typeface="+mj-lt"/>
              <a:buAutoNum type="arabicPeriod"/>
            </a:pPr>
            <a:r>
              <a:rPr lang="fr-CA" dirty="0" smtClean="0"/>
              <a:t>Si vous avez des connaissances ou des intérêts à partager avec le jardinage;</a:t>
            </a:r>
          </a:p>
          <a:p>
            <a:pPr marL="525780" indent="-457200">
              <a:buFont typeface="+mj-lt"/>
              <a:buAutoNum type="arabicPeriod"/>
            </a:pPr>
            <a:r>
              <a:rPr lang="fr-CA" dirty="0" smtClean="0"/>
              <a:t>Si vous aimez passer du temps à l’extérieur pour profiter pleinement de l’été;</a:t>
            </a:r>
          </a:p>
          <a:p>
            <a:pPr marL="525780" indent="-457200">
              <a:buFont typeface="+mj-lt"/>
              <a:buAutoNum type="arabicPeriod"/>
            </a:pPr>
            <a:r>
              <a:rPr lang="fr-CA" dirty="0" smtClean="0"/>
              <a:t>Si vous voulez confectionner les bouquets;</a:t>
            </a:r>
          </a:p>
          <a:p>
            <a:pPr marL="525780" indent="-457200">
              <a:buFont typeface="+mj-lt"/>
              <a:buAutoNum type="arabicPeriod"/>
            </a:pPr>
            <a:r>
              <a:rPr lang="fr-CA" dirty="0" smtClean="0"/>
              <a:t>Si vous voulez organiser la distribution des bouquets dans la communauté;</a:t>
            </a:r>
          </a:p>
          <a:p>
            <a:pPr marL="525780" indent="-457200">
              <a:buFont typeface="+mj-lt"/>
              <a:buAutoNum type="arabicPeriod"/>
            </a:pPr>
            <a:r>
              <a:rPr lang="fr-CA" dirty="0" smtClean="0"/>
              <a:t>Si vous aimez échanger avec les gens, tisser des liens dans la communauté, faire des petits gestes qui font chaud au cœur…</a:t>
            </a:r>
          </a:p>
          <a:p>
            <a:pPr marL="68580" indent="0">
              <a:buNone/>
            </a:pPr>
            <a:r>
              <a:rPr lang="fr-CA" dirty="0" smtClean="0"/>
              <a:t>N’hésite pas à nous contacter dès le printemps et au cours de l’été, il nous fera plaisir de t’accueillir parmi nous!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24847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41</TotalTime>
  <Words>251</Words>
  <Application>Microsoft Office PowerPoint</Application>
  <PresentationFormat>Affichage à l'écran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Austin</vt:lpstr>
      <vt:lpstr>Les fleurs qui viennent du cœur!</vt:lpstr>
      <vt:lpstr>Description du projet</vt:lpstr>
      <vt:lpstr>Quels sont nos objectifs?</vt:lpstr>
      <vt:lpstr>Dans l’action</vt:lpstr>
      <vt:lpstr>Ça vous intéresse?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fleurs qui viennent du cœur!</dc:title>
  <dc:creator>Utilisateur</dc:creator>
  <cp:lastModifiedBy>Le Phare</cp:lastModifiedBy>
  <cp:revision>7</cp:revision>
  <dcterms:created xsi:type="dcterms:W3CDTF">2015-01-06T13:49:50Z</dcterms:created>
  <dcterms:modified xsi:type="dcterms:W3CDTF">2015-07-27T19:31:57Z</dcterms:modified>
</cp:coreProperties>
</file>